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DC553D2-C097-499B-8DD6-DBB23E2AAF99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4A4C2A4-3298-4FA6-837F-D01C9A636E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C2A4-3298-4FA6-837F-D01C9A636E3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6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0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9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4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57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69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9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4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9F96-BE24-4B63-8BED-EB1B51025AE3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6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336704" cy="457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469904"/>
            <a:ext cx="8136904" cy="133536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ASSEMBLEA  DEI  DELEGATI  DI  SEZIONE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30 Maggio 2021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107504" y="10335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008200"/>
                </a:solidFill>
              </a:rPr>
              <a:t>www.anafirenze.it</a:t>
            </a:r>
            <a:endParaRPr lang="it-IT" sz="4800" b="1" dirty="0">
              <a:solidFill>
                <a:srgbClr val="008200"/>
              </a:solidFill>
            </a:endParaRPr>
          </a:p>
        </p:txBody>
      </p:sp>
      <p:pic>
        <p:nvPicPr>
          <p:cNvPr id="1026" name="Picture 2" descr="C:\Users\Daniele\Desktop\Alpini\CONSIGLIO\Assemblea Delegati\2021\presentazione\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067499"/>
            <a:ext cx="8638997" cy="424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0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54113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96752"/>
            <a:ext cx="87849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96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Daniele\Desktop\Alpini\CONSIGLIO\Assemblea Delegati\2021\presentazione\Iscritti Italia e Firenze b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59" y="1636741"/>
            <a:ext cx="8880481" cy="352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719572" y="5717287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ANNO DI RIFERIMENTO 2015 : 1.790 ISCRITTI (1.521 ALPINI)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7" y="1556792"/>
            <a:ext cx="8025291" cy="504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7504" y="10335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8200"/>
                </a:solidFill>
              </a:rPr>
              <a:t>LIBRO VERDE 2020</a:t>
            </a:r>
            <a:endParaRPr lang="it-IT" sz="2800" b="1" dirty="0">
              <a:solidFill>
                <a:srgbClr val="00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03358"/>
            <a:ext cx="7344816" cy="524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107504" y="10335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8200"/>
                </a:solidFill>
              </a:rPr>
              <a:t>LIBRO VERDE 2020</a:t>
            </a:r>
            <a:endParaRPr lang="it-IT" sz="2800" b="1" dirty="0">
              <a:solidFill>
                <a:srgbClr val="00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107504" y="10335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8200"/>
                </a:solidFill>
              </a:rPr>
              <a:t>UNITA’ DI PROTEZIONE CIVILE 2020</a:t>
            </a:r>
            <a:endParaRPr lang="it-IT" sz="2800" b="1" dirty="0">
              <a:solidFill>
                <a:srgbClr val="0082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1167"/>
            <a:ext cx="6984776" cy="525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9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- 30 Maggio 2021</a:t>
            </a:r>
            <a:endParaRPr lang="it-IT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1224136" cy="8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107504" y="10335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8200"/>
                </a:solidFill>
              </a:rPr>
              <a:t>UNITA’ DI PROTEZIONE CIVILE 2021 </a:t>
            </a:r>
            <a:r>
              <a:rPr lang="it-IT" sz="1600" b="1" dirty="0" smtClean="0">
                <a:solidFill>
                  <a:srgbClr val="008200"/>
                </a:solidFill>
              </a:rPr>
              <a:t>(Dati Aggiornati al </a:t>
            </a:r>
            <a:r>
              <a:rPr lang="it-IT" sz="1600" b="1" dirty="0" smtClean="0">
                <a:solidFill>
                  <a:srgbClr val="008200"/>
                </a:solidFill>
              </a:rPr>
              <a:t>26/5/2021</a:t>
            </a:r>
            <a:r>
              <a:rPr lang="it-IT" sz="1600" b="1" dirty="0" smtClean="0">
                <a:solidFill>
                  <a:srgbClr val="008200"/>
                </a:solidFill>
              </a:rPr>
              <a:t>)</a:t>
            </a:r>
            <a:endParaRPr lang="it-IT" sz="1600" b="1" dirty="0">
              <a:solidFill>
                <a:srgbClr val="0082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58114"/>
            <a:ext cx="6768752" cy="513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3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126</Words>
  <Application>Microsoft Office PowerPoint</Application>
  <PresentationFormat>Presentazione su schermo (4:3)</PresentationFormat>
  <Paragraphs>18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  <vt:lpstr>Assemblea dei Delegati di Sezione - 30 Maggio 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16</cp:revision>
  <cp:lastPrinted>2021-05-26T11:51:46Z</cp:lastPrinted>
  <dcterms:created xsi:type="dcterms:W3CDTF">2021-05-24T10:14:44Z</dcterms:created>
  <dcterms:modified xsi:type="dcterms:W3CDTF">2021-05-26T11:54:53Z</dcterms:modified>
</cp:coreProperties>
</file>